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3A859-3E07-AC4C-961D-E7852F9B0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8D0515-70C6-C34C-AD57-87C70A6F07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99C739-D208-AB48-9C72-8C107768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2C9D4-C6E5-304B-ADB4-23D7E991DFF6}" type="datetimeFigureOut">
              <a:rPr lang="en-US" smtClean="0"/>
              <a:t>6/19/21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76E970-19BE-6941-B434-0BACD846F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F44634-378F-A248-8B91-0C1533A5B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03F09-026C-3549-9D36-76ACDDA2C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56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E41F0-B251-2647-8FC4-6FB98A234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468ED-3092-7740-A24A-C9F0314B35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C2758-7450-B849-B7AD-0A4C327B9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2C9D4-C6E5-304B-ADB4-23D7E991DFF6}" type="datetimeFigureOut">
              <a:rPr lang="en-US" smtClean="0"/>
              <a:t>6/19/21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EAF0AE-5281-1049-BE2D-4B95B00E5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D16E59-796C-034B-A640-D53511EDD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03F09-026C-3549-9D36-76ACDDA2C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792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DCB28-A978-DF40-87B1-0AD6C0B1E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ADA807-5EF7-484E-9BFC-D2D07AB912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E0DD6F-7771-C14C-9A67-FE00912E2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2C9D4-C6E5-304B-ADB4-23D7E991DFF6}" type="datetimeFigureOut">
              <a:rPr lang="en-US" smtClean="0"/>
              <a:t>6/19/21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29DE6-57F8-7743-8BED-71C7B761D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789439-79FD-9343-9667-A32D568C8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03F09-026C-3549-9D36-76ACDDA2C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253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E6B0B-7DCD-9C43-B73F-D2B517055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6FFF6B-4038-7A45-AE3F-D50C8F315C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0212DC-9F29-914E-9AE6-BD13BB2825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079F5A-6E48-F44D-831A-8FF4AA89D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2C9D4-C6E5-304B-ADB4-23D7E991DFF6}" type="datetimeFigureOut">
              <a:rPr lang="en-US" smtClean="0"/>
              <a:t>6/19/21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5C14BB-12A2-7945-8A46-3D02707AE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D24E08-D965-8C43-8065-9213D4A09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03F09-026C-3549-9D36-76ACDDA2C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556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D7E4B-35EA-9F4B-BA4A-06350B24F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79DE2D-2AFA-4942-AF06-3BACCABAD4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9B2119-E46F-5146-9B25-3C4D98EB91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B04615-691F-CB4F-845A-47DE6FF269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19BB9E-017C-124C-AE21-4C68FF2919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6C8031-AC82-0949-AC9B-8E17A93D3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2C9D4-C6E5-304B-ADB4-23D7E991DFF6}" type="datetimeFigureOut">
              <a:rPr lang="en-US" smtClean="0"/>
              <a:t>6/19/21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86893B-56EC-8B44-8435-23182A977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05D3D0-FB07-044B-83A0-9F9D4EA8A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03F09-026C-3549-9D36-76ACDDA2C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824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BD3F3-4DD9-9447-9786-9DE6F0B38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41FC35-B3CE-D64B-9218-4F1A613B6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2C9D4-C6E5-304B-ADB4-23D7E991DFF6}" type="datetimeFigureOut">
              <a:rPr lang="en-US" smtClean="0"/>
              <a:t>6/19/21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AA0F64-0A51-D24B-8F7D-9E4AA3C64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6FF6AC-BAAC-A141-AFE2-EFA586953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03F09-026C-3549-9D36-76ACDDA2C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30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02D241-9B23-2E41-8B7B-EF166FC7A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2C9D4-C6E5-304B-ADB4-23D7E991DFF6}" type="datetimeFigureOut">
              <a:rPr lang="en-US" smtClean="0"/>
              <a:t>6/19/21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85B895-B774-264D-812A-8C07B8E54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FBB049-1E98-EF4B-A837-0CAA270CF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03F09-026C-3549-9D36-76ACDDA2C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648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FFE76-73B3-DC47-B8C4-6D3F00E96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F0BECE-6D2F-CD41-9B5B-DA36B1F87E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CF196E-029C-CA4B-9B9E-A1230EB9FE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1C9FC0-0E3C-924C-946D-F38086E7F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2C9D4-C6E5-304B-ADB4-23D7E991DFF6}" type="datetimeFigureOut">
              <a:rPr lang="en-US" smtClean="0"/>
              <a:t>6/19/21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90B03A-A6B1-5F45-9A2C-446E009A2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739F31-A2F1-454A-ABFE-30B52A357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03F09-026C-3549-9D36-76ACDDA2C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042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C0006-FF9F-E04D-9355-BC64E4E16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3E89D8-66E6-2342-BD82-A0257AB86F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425321-4D12-F94D-ADDA-5360900E56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5E81A2-DAD3-F843-A601-B8E0F1585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2C9D4-C6E5-304B-ADB4-23D7E991DFF6}" type="datetimeFigureOut">
              <a:rPr lang="en-US" smtClean="0"/>
              <a:t>6/19/21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146112-7566-0344-85C3-239DD6CEB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BA4567-589C-5749-9178-1C831AFE8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03F09-026C-3549-9D36-76ACDDA2C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942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5E933-3C90-D24B-8D78-30A1F23A9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D64795-81CA-D84E-BDDA-1F005B1355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3E3C3B-3370-F44A-A30B-993E54B94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2C9D4-C6E5-304B-ADB4-23D7E991DFF6}" type="datetimeFigureOut">
              <a:rPr lang="en-US" smtClean="0"/>
              <a:t>6/19/21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7138EF-EC29-474D-89D2-EFD2A1D0F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37E89-D01A-A747-9718-0BF4C8E24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03F09-026C-3549-9D36-76ACDDA2C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93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0AC911-4745-2244-975E-AC039D1B9E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635412-93C9-AB43-932D-38ADB11236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1B8706-05E6-0445-8A72-E1D3E4F78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2C9D4-C6E5-304B-ADB4-23D7E991DFF6}" type="datetimeFigureOut">
              <a:rPr lang="en-US" smtClean="0"/>
              <a:t>6/19/21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A0E8B-FFD2-CB43-BE8D-6865035D8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9498D9-394A-0141-A963-85A6898C0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03F09-026C-3549-9D36-76ACDDA2C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56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BFBB90-25C5-9440-954D-5720F6DC6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82F194-1044-6942-9355-E678EA868A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8D955B-8D2D-C34F-B6F2-3C928B67C4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82C9D4-C6E5-304B-ADB4-23D7E991DFF6}" type="datetimeFigureOut">
              <a:rPr lang="en-US" smtClean="0"/>
              <a:t>6/19/21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1EC8B4-10A1-354B-A197-A25299599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46E886-9422-C345-B246-3B8B797A7B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F03F09-026C-3549-9D36-76ACDDA2C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486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308F4-AFF8-A246-AC0E-390A52D69C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Make It Easier pic pack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150D04-44F5-584D-B4FD-B4051FBA07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692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F515A-9963-244C-BAFE-7C7655591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CDA6D68-4AC5-0D4F-9B46-5E70D7A9B0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092662" cy="5830094"/>
          </a:xfrm>
        </p:spPr>
      </p:pic>
    </p:spTree>
    <p:extLst>
      <p:ext uri="{BB962C8B-B14F-4D97-AF65-F5344CB8AC3E}">
        <p14:creationId xmlns:p14="http://schemas.microsoft.com/office/powerpoint/2010/main" val="528511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C1A8-D926-5541-8845-95D91A4DF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78D5278-B97A-8F4C-AD18-B909BF2608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22" y="576791"/>
            <a:ext cx="11278627" cy="5455708"/>
          </a:xfrm>
        </p:spPr>
      </p:pic>
    </p:spTree>
    <p:extLst>
      <p:ext uri="{BB962C8B-B14F-4D97-AF65-F5344CB8AC3E}">
        <p14:creationId xmlns:p14="http://schemas.microsoft.com/office/powerpoint/2010/main" val="3393867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F013A-E39C-F049-AF91-A5EF38023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01852EC-1324-2640-8253-D2E819F4DF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57" y="731573"/>
            <a:ext cx="10121709" cy="5163344"/>
          </a:xfrm>
        </p:spPr>
      </p:pic>
    </p:spTree>
    <p:extLst>
      <p:ext uri="{BB962C8B-B14F-4D97-AF65-F5344CB8AC3E}">
        <p14:creationId xmlns:p14="http://schemas.microsoft.com/office/powerpoint/2010/main" val="116243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14DFE-A0DF-0C49-B51A-A373211BE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9191667-2241-8E41-8E58-A80669B5F2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662" y="550334"/>
            <a:ext cx="9247629" cy="5524500"/>
          </a:xfrm>
        </p:spPr>
      </p:pic>
    </p:spTree>
    <p:extLst>
      <p:ext uri="{BB962C8B-B14F-4D97-AF65-F5344CB8AC3E}">
        <p14:creationId xmlns:p14="http://schemas.microsoft.com/office/powerpoint/2010/main" val="3584606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992B1-D1EB-294C-A602-A084DCE84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9E62E0B-5108-934F-BE23-11D9A085F1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66" y="365125"/>
            <a:ext cx="11263690" cy="5027083"/>
          </a:xfrm>
        </p:spPr>
      </p:pic>
    </p:spTree>
    <p:extLst>
      <p:ext uri="{BB962C8B-B14F-4D97-AF65-F5344CB8AC3E}">
        <p14:creationId xmlns:p14="http://schemas.microsoft.com/office/powerpoint/2010/main" val="4060052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FCB22-235F-BB4E-9A37-9D8503E77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0B1DC54-E47C-3847-BCCB-9395CF6471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9964631" cy="5180542"/>
          </a:xfrm>
        </p:spPr>
      </p:pic>
    </p:spTree>
    <p:extLst>
      <p:ext uri="{BB962C8B-B14F-4D97-AF65-F5344CB8AC3E}">
        <p14:creationId xmlns:p14="http://schemas.microsoft.com/office/powerpoint/2010/main" val="3882054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A5CEB-75FD-8F4C-B251-1B7C95245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91FD22F2-DDDF-2743-A92A-416B6F63F8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36" y="597958"/>
            <a:ext cx="11023897" cy="5145840"/>
          </a:xfrm>
        </p:spPr>
      </p:pic>
    </p:spTree>
    <p:extLst>
      <p:ext uri="{BB962C8B-B14F-4D97-AF65-F5344CB8AC3E}">
        <p14:creationId xmlns:p14="http://schemas.microsoft.com/office/powerpoint/2010/main" val="37480036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34DC2-0A31-7142-962A-1A42E7DF6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A443D43-D247-8F42-B973-4D90F3903B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23" y="583406"/>
            <a:ext cx="11024353" cy="5480844"/>
          </a:xfrm>
        </p:spPr>
      </p:pic>
    </p:spTree>
    <p:extLst>
      <p:ext uri="{BB962C8B-B14F-4D97-AF65-F5344CB8AC3E}">
        <p14:creationId xmlns:p14="http://schemas.microsoft.com/office/powerpoint/2010/main" val="989079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85344-C078-0247-9FE2-51C2D81BB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D7AAC94-AB29-3E47-888A-A3DE71E77D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079" y="629708"/>
            <a:ext cx="11105841" cy="5318125"/>
          </a:xfrm>
        </p:spPr>
      </p:pic>
    </p:spTree>
    <p:extLst>
      <p:ext uri="{BB962C8B-B14F-4D97-AF65-F5344CB8AC3E}">
        <p14:creationId xmlns:p14="http://schemas.microsoft.com/office/powerpoint/2010/main" val="2627344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C2020-E354-D545-92DE-3EA488E13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D95F5AE-53A2-B74A-90BA-9BE8A91581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917" y="365124"/>
            <a:ext cx="11328831" cy="5508625"/>
          </a:xfrm>
        </p:spPr>
      </p:pic>
    </p:spTree>
    <p:extLst>
      <p:ext uri="{BB962C8B-B14F-4D97-AF65-F5344CB8AC3E}">
        <p14:creationId xmlns:p14="http://schemas.microsoft.com/office/powerpoint/2010/main" val="17949764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B2162-7C8F-4045-B4EA-ADC700550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0722367-E134-7149-A8CD-E8B4CCE997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64" y="365125"/>
            <a:ext cx="10591385" cy="5656792"/>
          </a:xfrm>
        </p:spPr>
      </p:pic>
    </p:spTree>
    <p:extLst>
      <p:ext uri="{BB962C8B-B14F-4D97-AF65-F5344CB8AC3E}">
        <p14:creationId xmlns:p14="http://schemas.microsoft.com/office/powerpoint/2010/main" val="7692459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3FBFA-26F4-4245-8085-99AEB61A2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05D7CA2-1CFC-9C4D-AC01-3CD7F02D0E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07088"/>
            <a:ext cx="10212396" cy="5715912"/>
          </a:xfrm>
        </p:spPr>
      </p:pic>
    </p:spTree>
    <p:extLst>
      <p:ext uri="{BB962C8B-B14F-4D97-AF65-F5344CB8AC3E}">
        <p14:creationId xmlns:p14="http://schemas.microsoft.com/office/powerpoint/2010/main" val="40983419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223BC-78A0-2248-96B4-02D4E1F42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D19E03-05D4-494C-9832-CA33D13838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1859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14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Make It Easier pic pack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Make It Easier pic pack</dc:title>
  <dc:creator>Rachel Wells</dc:creator>
  <cp:lastModifiedBy>Rachel Wells</cp:lastModifiedBy>
  <cp:revision>1</cp:revision>
  <dcterms:created xsi:type="dcterms:W3CDTF">2021-06-19T19:26:04Z</dcterms:created>
  <dcterms:modified xsi:type="dcterms:W3CDTF">2021-06-19T19:30:55Z</dcterms:modified>
</cp:coreProperties>
</file>